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96" r:id="rId5"/>
  </p:sldMasterIdLst>
  <p:sldIdLst>
    <p:sldId id="256" r:id="rId6"/>
    <p:sldId id="263" r:id="rId7"/>
    <p:sldId id="258" r:id="rId8"/>
    <p:sldId id="261" r:id="rId9"/>
    <p:sldId id="259" r:id="rId10"/>
    <p:sldId id="269" r:id="rId11"/>
    <p:sldId id="266" r:id="rId12"/>
    <p:sldId id="268" r:id="rId13"/>
    <p:sldId id="267" r:id="rId14"/>
    <p:sldId id="264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CD9"/>
    <a:srgbClr val="044681"/>
    <a:srgbClr val="033461"/>
    <a:srgbClr val="033407"/>
    <a:srgbClr val="753D0F"/>
    <a:srgbClr val="004E8E"/>
    <a:srgbClr val="FFFFFF"/>
    <a:srgbClr val="003D70"/>
    <a:srgbClr val="004176"/>
    <a:srgbClr val="004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381B7-6B14-B9F2-3978-96C140A8F010}" v="2" dt="2022-09-28T15:57:18.078"/>
    <p1510:client id="{2A0DA9AF-B3D5-2E65-F4FF-5651818CAB7B}" v="2" dt="2022-09-28T15:29:37.826"/>
    <p1510:client id="{51DFD0C8-CBF6-A175-8088-2CCAF78137AF}" v="2" dt="2022-12-20T16:16:25.374"/>
    <p1510:client id="{5E41CD14-7653-D107-E481-D32D3FCECD55}" v="3" dt="2022-09-28T15:29:12.135"/>
    <p1510:client id="{61D7F064-E857-1CDB-E51E-8AFF236BDEC6}" v="21" dt="2022-09-28T15:51:36.116"/>
    <p1510:client id="{7EBE97EC-E1CE-9C2B-50D1-A069B009615E}" v="1" dt="2022-09-28T15:54:07.606"/>
    <p1510:client id="{8CB74307-CE0F-C2EA-30AC-0B04BEA745D1}" v="5" dt="2022-09-28T15:53:20.742"/>
    <p1510:client id="{DDBECBFA-EEDA-B3CF-9FE4-0564E32DA579}" v="2" dt="2022-09-28T15:28:19.622"/>
    <p1510:client id="{DDDEDF77-D3FE-8C9F-DDB1-2EC6567B498D}" v="1" dt="2022-09-28T15:30:11.608"/>
    <p1510:client id="{F495929C-088B-14E3-D332-FADF02BBE82A}" v="46" dt="2022-08-03T15:57:58.893"/>
    <p1510:client id="{F941A9B6-CB48-C139-E880-44AB23D575D4}" v="2" dt="2022-09-28T12:25:07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3;p1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78;p18"/>
          <p:cNvSpPr/>
          <p:nvPr userDrawn="1"/>
        </p:nvSpPr>
        <p:spPr>
          <a:xfrm rot="10800000" flipH="1">
            <a:off x="0" y="-1"/>
            <a:ext cx="4838700" cy="3381494"/>
          </a:xfrm>
          <a:prstGeom prst="rtTriangl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78;p18"/>
          <p:cNvSpPr/>
          <p:nvPr userDrawn="1"/>
        </p:nvSpPr>
        <p:spPr>
          <a:xfrm rot="10800000" flipH="1">
            <a:off x="0" y="-151"/>
            <a:ext cx="4384314" cy="3063949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75;p18"/>
          <p:cNvSpPr/>
          <p:nvPr userDrawn="1"/>
        </p:nvSpPr>
        <p:spPr>
          <a:xfrm>
            <a:off x="1791997" y="3983496"/>
            <a:ext cx="8608006" cy="998748"/>
          </a:xfrm>
          <a:prstGeom prst="rect">
            <a:avLst/>
          </a:prstGeom>
          <a:solidFill>
            <a:srgbClr val="FFFFFF">
              <a:alpha val="82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5;p18"/>
          <p:cNvSpPr/>
          <p:nvPr userDrawn="1"/>
        </p:nvSpPr>
        <p:spPr>
          <a:xfrm>
            <a:off x="1791997" y="3983496"/>
            <a:ext cx="8608006" cy="1574928"/>
          </a:xfrm>
          <a:prstGeom prst="rect">
            <a:avLst/>
          </a:prstGeom>
          <a:solidFill>
            <a:srgbClr val="FFFFFF">
              <a:alpha val="82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1997" y="3983496"/>
            <a:ext cx="8608006" cy="990934"/>
          </a:xfr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1997" y="5120640"/>
            <a:ext cx="8608006" cy="437784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Google Shape;179;p18"/>
          <p:cNvPicPr preferRelativeResize="0"/>
          <p:nvPr userDrawn="1"/>
        </p:nvPicPr>
        <p:blipFill rotWithShape="1">
          <a:blip r:embed="rId3">
            <a:alphaModFix/>
          </a:blip>
          <a:srcRect l="1662" r="1672"/>
          <a:stretch/>
        </p:blipFill>
        <p:spPr>
          <a:xfrm>
            <a:off x="140369" y="162426"/>
            <a:ext cx="2271418" cy="1249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75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267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54305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41150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1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12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96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267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54305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411502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1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12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867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267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54305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41150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1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12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07267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267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54305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41150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1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12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382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267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rgbClr val="753D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54305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41150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1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12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260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lue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3716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457200"/>
            <a:ext cx="6334297" cy="57761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365780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7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28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9BB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5170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arkGr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3716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457200"/>
            <a:ext cx="6334297" cy="57761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365780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10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7608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ay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37160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457200"/>
            <a:ext cx="6334297" cy="57761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365780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10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37812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range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3716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457200"/>
            <a:ext cx="6334297" cy="57761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365780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10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7309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urple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3716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457200"/>
            <a:ext cx="6334297" cy="57761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365780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10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02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ded_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431"/>
            <a:ext cx="12192000" cy="6207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894199"/>
            <a:ext cx="12191993" cy="3963798"/>
          </a:xfrm>
          <a:prstGeom prst="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</p:spPr>
      </p:pic>
      <p:sp>
        <p:nvSpPr>
          <p:cNvPr id="4" name="Rectangle 3"/>
          <p:cNvSpPr/>
          <p:nvPr userDrawn="1"/>
        </p:nvSpPr>
        <p:spPr>
          <a:xfrm>
            <a:off x="0" y="3079816"/>
            <a:ext cx="12263718" cy="377818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88882"/>
            <a:ext cx="10972800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92061"/>
            <a:ext cx="10972800" cy="437784"/>
          </a:xfrm>
          <a:noFill/>
        </p:spPr>
        <p:txBody>
          <a:bodyPr anchor="ctr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8642"/>
            <a:ext cx="436091" cy="436091"/>
          </a:xfrm>
          <a:prstGeom prst="rect">
            <a:avLst/>
          </a:prstGeom>
        </p:spPr>
      </p:pic>
      <p:sp>
        <p:nvSpPr>
          <p:cNvPr id="18" name="Google Shape;18;p2"/>
          <p:cNvSpPr txBox="1"/>
          <p:nvPr userDrawn="1"/>
        </p:nvSpPr>
        <p:spPr>
          <a:xfrm>
            <a:off x="1310584" y="118642"/>
            <a:ext cx="998100" cy="43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Division</a:t>
            </a:r>
            <a:endParaRPr sz="1200" b="1"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grpSp>
        <p:nvGrpSpPr>
          <p:cNvPr id="20" name="Google Shape;266;p31"/>
          <p:cNvGrpSpPr/>
          <p:nvPr userDrawn="1"/>
        </p:nvGrpSpPr>
        <p:grpSpPr>
          <a:xfrm flipV="1">
            <a:off x="609600" y="1901717"/>
            <a:ext cx="951203" cy="51894"/>
            <a:chOff x="4580561" y="2589004"/>
            <a:chExt cx="1064464" cy="25200"/>
          </a:xfrm>
        </p:grpSpPr>
        <p:sp>
          <p:nvSpPr>
            <p:cNvPr id="21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9BB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201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q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3716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457200"/>
            <a:ext cx="6334297" cy="57761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365780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10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7490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Yellow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37160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457200"/>
            <a:ext cx="6334297" cy="57761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365780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10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6362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d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3716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457200"/>
            <a:ext cx="6334297" cy="57761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365780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10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6121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een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3716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457200"/>
            <a:ext cx="6334297" cy="57761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365780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10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6310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rown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rgbClr val="753D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3716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457200"/>
            <a:ext cx="6334297" cy="57761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365780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10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2448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Blue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36298" y="161898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oogle Shape;266;p31"/>
          <p:cNvGrpSpPr/>
          <p:nvPr userDrawn="1"/>
        </p:nvGrpSpPr>
        <p:grpSpPr>
          <a:xfrm flipV="1">
            <a:off x="636298" y="1431817"/>
            <a:ext cx="951203" cy="51894"/>
            <a:chOff x="4580561" y="2589004"/>
            <a:chExt cx="1064464" cy="25200"/>
          </a:xfrm>
        </p:grpSpPr>
        <p:sp>
          <p:nvSpPr>
            <p:cNvPr id="6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9BB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6298" y="2745186"/>
            <a:ext cx="10919406" cy="33635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45;p5"/>
          <p:cNvSpPr/>
          <p:nvPr userDrawn="1"/>
        </p:nvSpPr>
        <p:spPr>
          <a:xfrm>
            <a:off x="0" y="0"/>
            <a:ext cx="12192000" cy="48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400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Gray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36298" y="161898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oogle Shape;266;p31"/>
          <p:cNvGrpSpPr/>
          <p:nvPr userDrawn="1"/>
        </p:nvGrpSpPr>
        <p:grpSpPr>
          <a:xfrm flipV="1">
            <a:off x="636298" y="1431817"/>
            <a:ext cx="951203" cy="51894"/>
            <a:chOff x="4580561" y="2589004"/>
            <a:chExt cx="1064464" cy="25200"/>
          </a:xfrm>
        </p:grpSpPr>
        <p:sp>
          <p:nvSpPr>
            <p:cNvPr id="6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6298" y="2745186"/>
            <a:ext cx="10919406" cy="33635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45;p5"/>
          <p:cNvSpPr/>
          <p:nvPr userDrawn="1"/>
        </p:nvSpPr>
        <p:spPr>
          <a:xfrm>
            <a:off x="0" y="0"/>
            <a:ext cx="12192000" cy="487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548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DarkGr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66;p31"/>
          <p:cNvGrpSpPr/>
          <p:nvPr userDrawn="1"/>
        </p:nvGrpSpPr>
        <p:grpSpPr>
          <a:xfrm flipV="1">
            <a:off x="636298" y="1431817"/>
            <a:ext cx="951203" cy="51894"/>
            <a:chOff x="4580561" y="2589004"/>
            <a:chExt cx="1064464" cy="25200"/>
          </a:xfrm>
        </p:grpSpPr>
        <p:sp>
          <p:nvSpPr>
            <p:cNvPr id="6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6298" y="2745186"/>
            <a:ext cx="10919406" cy="33635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45;p5"/>
          <p:cNvSpPr/>
          <p:nvPr userDrawn="1"/>
        </p:nvSpPr>
        <p:spPr>
          <a:xfrm>
            <a:off x="0" y="0"/>
            <a:ext cx="12192000" cy="48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6298" y="161898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871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y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66;p31"/>
          <p:cNvGrpSpPr/>
          <p:nvPr userDrawn="1"/>
        </p:nvGrpSpPr>
        <p:grpSpPr>
          <a:xfrm flipV="1">
            <a:off x="636298" y="1431817"/>
            <a:ext cx="951203" cy="51894"/>
            <a:chOff x="4580561" y="2589004"/>
            <a:chExt cx="1064464" cy="25200"/>
          </a:xfrm>
        </p:grpSpPr>
        <p:sp>
          <p:nvSpPr>
            <p:cNvPr id="6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6298" y="2745186"/>
            <a:ext cx="10919406" cy="33635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45;p5"/>
          <p:cNvSpPr/>
          <p:nvPr userDrawn="1"/>
        </p:nvSpPr>
        <p:spPr>
          <a:xfrm>
            <a:off x="0" y="0"/>
            <a:ext cx="12192000" cy="48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6298" y="161898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16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Purp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66;p31"/>
          <p:cNvGrpSpPr/>
          <p:nvPr userDrawn="1"/>
        </p:nvGrpSpPr>
        <p:grpSpPr>
          <a:xfrm flipV="1">
            <a:off x="636298" y="1431817"/>
            <a:ext cx="951203" cy="51894"/>
            <a:chOff x="4580561" y="2589004"/>
            <a:chExt cx="1064464" cy="25200"/>
          </a:xfrm>
        </p:grpSpPr>
        <p:sp>
          <p:nvSpPr>
            <p:cNvPr id="6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6298" y="2745186"/>
            <a:ext cx="10919406" cy="33635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45;p5"/>
          <p:cNvSpPr/>
          <p:nvPr userDrawn="1"/>
        </p:nvSpPr>
        <p:spPr>
          <a:xfrm>
            <a:off x="0" y="0"/>
            <a:ext cx="12192000" cy="48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6298" y="161898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971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vid_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431"/>
            <a:ext cx="12192000" cy="6207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894199"/>
            <a:ext cx="12191993" cy="3963798"/>
          </a:xfrm>
          <a:prstGeom prst="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88882"/>
            <a:ext cx="10972800" cy="990934"/>
          </a:xfrm>
          <a:noFill/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92061"/>
            <a:ext cx="10972800" cy="437784"/>
          </a:xfrm>
          <a:noFill/>
        </p:spPr>
        <p:txBody>
          <a:bodyPr anchor="ctr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8642"/>
            <a:ext cx="436091" cy="436091"/>
          </a:xfrm>
          <a:prstGeom prst="rect">
            <a:avLst/>
          </a:prstGeom>
        </p:spPr>
      </p:pic>
      <p:sp>
        <p:nvSpPr>
          <p:cNvPr id="18" name="Google Shape;18;p2"/>
          <p:cNvSpPr txBox="1"/>
          <p:nvPr userDrawn="1"/>
        </p:nvSpPr>
        <p:spPr>
          <a:xfrm>
            <a:off x="1310584" y="118642"/>
            <a:ext cx="998100" cy="43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Division</a:t>
            </a:r>
            <a:endParaRPr sz="1200" b="1"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grpSp>
        <p:nvGrpSpPr>
          <p:cNvPr id="13" name="Google Shape;266;p31"/>
          <p:cNvGrpSpPr/>
          <p:nvPr userDrawn="1"/>
        </p:nvGrpSpPr>
        <p:grpSpPr>
          <a:xfrm flipV="1">
            <a:off x="609600" y="1901717"/>
            <a:ext cx="951203" cy="51894"/>
            <a:chOff x="4580561" y="2589004"/>
            <a:chExt cx="1064464" cy="25200"/>
          </a:xfrm>
        </p:grpSpPr>
        <p:sp>
          <p:nvSpPr>
            <p:cNvPr id="14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9BB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92129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Turq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36298" y="161898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oogle Shape;266;p31"/>
          <p:cNvGrpSpPr/>
          <p:nvPr userDrawn="1"/>
        </p:nvGrpSpPr>
        <p:grpSpPr>
          <a:xfrm flipV="1">
            <a:off x="636298" y="1431817"/>
            <a:ext cx="951203" cy="51894"/>
            <a:chOff x="4580561" y="2589004"/>
            <a:chExt cx="1064464" cy="25200"/>
          </a:xfrm>
        </p:grpSpPr>
        <p:sp>
          <p:nvSpPr>
            <p:cNvPr id="6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6298" y="2745186"/>
            <a:ext cx="10919406" cy="33635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45;p5"/>
          <p:cNvSpPr/>
          <p:nvPr userDrawn="1"/>
        </p:nvSpPr>
        <p:spPr>
          <a:xfrm>
            <a:off x="0" y="0"/>
            <a:ext cx="12192000" cy="48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06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Yel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36298" y="161898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oogle Shape;266;p31"/>
          <p:cNvGrpSpPr/>
          <p:nvPr userDrawn="1"/>
        </p:nvGrpSpPr>
        <p:grpSpPr>
          <a:xfrm flipV="1">
            <a:off x="636298" y="1431817"/>
            <a:ext cx="951203" cy="51894"/>
            <a:chOff x="4580561" y="2589004"/>
            <a:chExt cx="1064464" cy="25200"/>
          </a:xfrm>
        </p:grpSpPr>
        <p:sp>
          <p:nvSpPr>
            <p:cNvPr id="6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6298" y="2745186"/>
            <a:ext cx="10919406" cy="33635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45;p5"/>
          <p:cNvSpPr/>
          <p:nvPr userDrawn="1"/>
        </p:nvSpPr>
        <p:spPr>
          <a:xfrm>
            <a:off x="0" y="0"/>
            <a:ext cx="12192000" cy="487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258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Red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36298" y="161898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oogle Shape;266;p31"/>
          <p:cNvGrpSpPr/>
          <p:nvPr userDrawn="1"/>
        </p:nvGrpSpPr>
        <p:grpSpPr>
          <a:xfrm flipV="1">
            <a:off x="636298" y="1431817"/>
            <a:ext cx="951203" cy="51894"/>
            <a:chOff x="4580561" y="2589004"/>
            <a:chExt cx="1064464" cy="25200"/>
          </a:xfrm>
        </p:grpSpPr>
        <p:sp>
          <p:nvSpPr>
            <p:cNvPr id="6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6298" y="2745186"/>
            <a:ext cx="10919406" cy="33635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45;p5"/>
          <p:cNvSpPr/>
          <p:nvPr userDrawn="1"/>
        </p:nvSpPr>
        <p:spPr>
          <a:xfrm>
            <a:off x="0" y="0"/>
            <a:ext cx="12192000" cy="487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66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Green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66;p31"/>
          <p:cNvGrpSpPr/>
          <p:nvPr userDrawn="1"/>
        </p:nvGrpSpPr>
        <p:grpSpPr>
          <a:xfrm flipV="1">
            <a:off x="636298" y="1431817"/>
            <a:ext cx="951203" cy="51894"/>
            <a:chOff x="4580561" y="2589004"/>
            <a:chExt cx="1064464" cy="25200"/>
          </a:xfrm>
        </p:grpSpPr>
        <p:sp>
          <p:nvSpPr>
            <p:cNvPr id="6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6298" y="2745186"/>
            <a:ext cx="10919406" cy="33635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45;p5"/>
          <p:cNvSpPr/>
          <p:nvPr userDrawn="1"/>
        </p:nvSpPr>
        <p:spPr>
          <a:xfrm>
            <a:off x="0" y="0"/>
            <a:ext cx="12192000" cy="48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6298" y="161898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0653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Brown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66;p31"/>
          <p:cNvGrpSpPr/>
          <p:nvPr userDrawn="1"/>
        </p:nvGrpSpPr>
        <p:grpSpPr>
          <a:xfrm flipV="1">
            <a:off x="636298" y="1431817"/>
            <a:ext cx="951203" cy="51894"/>
            <a:chOff x="4580561" y="2589004"/>
            <a:chExt cx="1064464" cy="25200"/>
          </a:xfrm>
        </p:grpSpPr>
        <p:sp>
          <p:nvSpPr>
            <p:cNvPr id="6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753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6298" y="2745186"/>
            <a:ext cx="10919406" cy="33635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45;p5"/>
          <p:cNvSpPr/>
          <p:nvPr userDrawn="1"/>
        </p:nvSpPr>
        <p:spPr>
          <a:xfrm>
            <a:off x="0" y="0"/>
            <a:ext cx="12192000" cy="487800"/>
          </a:xfrm>
          <a:prstGeom prst="rect">
            <a:avLst/>
          </a:prstGeom>
          <a:solidFill>
            <a:srgbClr val="753D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6298" y="161898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15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w Division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673375"/>
            <a:ext cx="12192000" cy="61846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84" y="1406525"/>
            <a:ext cx="8465965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Google Shape;45;p5"/>
          <p:cNvSpPr/>
          <p:nvPr userDrawn="1"/>
        </p:nvSpPr>
        <p:spPr>
          <a:xfrm>
            <a:off x="0" y="-1"/>
            <a:ext cx="12192000" cy="67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5" y="118642"/>
            <a:ext cx="436091" cy="436091"/>
          </a:xfrm>
          <a:prstGeom prst="rect">
            <a:avLst/>
          </a:prstGeom>
        </p:spPr>
      </p:pic>
      <p:sp>
        <p:nvSpPr>
          <p:cNvPr id="10" name="Google Shape;18;p2"/>
          <p:cNvSpPr txBox="1"/>
          <p:nvPr userDrawn="1"/>
        </p:nvSpPr>
        <p:spPr>
          <a:xfrm>
            <a:off x="1398068" y="118642"/>
            <a:ext cx="1398919" cy="43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kern="1200" spc="60" baseline="0">
                <a:latin typeface="+mn-lt"/>
                <a:ea typeface="Source Sans Pro"/>
                <a:cs typeface="Source Sans Pro"/>
                <a:sym typeface="Source Sans Pro"/>
              </a:rPr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2364796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itle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817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_Title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25" y="6471080"/>
            <a:ext cx="1359536" cy="2345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1106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Gr_Title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823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_Title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11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id 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13;p24"/>
          <p:cNvSpPr/>
          <p:nvPr userDrawn="1"/>
        </p:nvSpPr>
        <p:spPr>
          <a:xfrm>
            <a:off x="-1" y="-1"/>
            <a:ext cx="12191993" cy="6858001"/>
          </a:xfrm>
          <a:prstGeom prst="rect">
            <a:avLst/>
          </a:prstGeom>
          <a:solidFill>
            <a:srgbClr val="0057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09600" y="2069358"/>
            <a:ext cx="11077575" cy="2883642"/>
          </a:xfrm>
        </p:spPr>
        <p:txBody>
          <a:bodyPr anchor="t">
            <a:norm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oogle Shape;266;p31"/>
          <p:cNvGrpSpPr/>
          <p:nvPr userDrawn="1"/>
        </p:nvGrpSpPr>
        <p:grpSpPr>
          <a:xfrm flipV="1">
            <a:off x="609600" y="1901717"/>
            <a:ext cx="951203" cy="51894"/>
            <a:chOff x="4580561" y="2589004"/>
            <a:chExt cx="1064464" cy="25200"/>
          </a:xfrm>
        </p:grpSpPr>
        <p:sp>
          <p:nvSpPr>
            <p:cNvPr id="9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9BB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55087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_Title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6199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rq_Title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7321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_Title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25" y="6471080"/>
            <a:ext cx="1359536" cy="23452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6769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_Title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380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_Title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3357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own_Title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rgbClr val="753D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0885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66700" y="6313714"/>
            <a:ext cx="1165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027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7949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610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Gr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572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267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rgbClr val="0057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54305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41150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0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21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9BB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44951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2729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012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rq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2144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691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6172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339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own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3D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49128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go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69358"/>
            <a:ext cx="11201399" cy="2883642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20640"/>
            <a:ext cx="11201399" cy="437784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9" name="Google Shape;266;p31"/>
          <p:cNvGrpSpPr/>
          <p:nvPr userDrawn="1"/>
        </p:nvGrpSpPr>
        <p:grpSpPr>
          <a:xfrm flipV="1">
            <a:off x="609600" y="1901718"/>
            <a:ext cx="951203" cy="51894"/>
            <a:chOff x="4580561" y="2589004"/>
            <a:chExt cx="1064464" cy="25200"/>
          </a:xfrm>
        </p:grpSpPr>
        <p:sp>
          <p:nvSpPr>
            <p:cNvPr id="10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9BB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91551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264;p31"/>
          <p:cNvPicPr preferRelativeResize="0"/>
          <p:nvPr userDrawn="1"/>
        </p:nvPicPr>
        <p:blipFill rotWithShape="1">
          <a:blip r:embed="rId2">
            <a:alphaModFix amt="30000"/>
          </a:blip>
          <a:srcRect t="11826" b="11826"/>
          <a:stretch/>
        </p:blipFill>
        <p:spPr>
          <a:xfrm>
            <a:off x="0" y="674050"/>
            <a:ext cx="12192000" cy="618395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0" y="674050"/>
            <a:ext cx="12192000" cy="618395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069358"/>
            <a:ext cx="11391899" cy="28836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5120640"/>
            <a:ext cx="11391899" cy="43778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4" name="Google Shape;266;p31"/>
          <p:cNvGrpSpPr/>
          <p:nvPr userDrawn="1"/>
        </p:nvGrpSpPr>
        <p:grpSpPr>
          <a:xfrm flipV="1">
            <a:off x="419100" y="1901717"/>
            <a:ext cx="951203" cy="51894"/>
            <a:chOff x="4580561" y="2589004"/>
            <a:chExt cx="1064464" cy="25200"/>
          </a:xfrm>
        </p:grpSpPr>
        <p:sp>
          <p:nvSpPr>
            <p:cNvPr id="15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9BB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1" y="118642"/>
            <a:ext cx="436091" cy="43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42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13;p24"/>
          <p:cNvSpPr/>
          <p:nvPr userDrawn="1"/>
        </p:nvSpPr>
        <p:spPr>
          <a:xfrm>
            <a:off x="-1" y="-1"/>
            <a:ext cx="12191993" cy="1702799"/>
          </a:xfrm>
          <a:prstGeom prst="rect">
            <a:avLst/>
          </a:prstGeom>
          <a:solidFill>
            <a:srgbClr val="0057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39" y="365125"/>
            <a:ext cx="1130892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39" y="1904999"/>
            <a:ext cx="11308922" cy="4271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32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267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54305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411502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0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21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939431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rgbClr val="0057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371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457200"/>
            <a:ext cx="6334297" cy="577613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ource Sans Pro" panose="020B0503030403020204" pitchFamily="34" charset="0"/>
              </a:defRPr>
            </a:lvl1pPr>
            <a:lvl2pPr>
              <a:defRPr sz="2800">
                <a:latin typeface="Merriweather" panose="00000500000000000000" pitchFamily="2" charset="0"/>
              </a:defRPr>
            </a:lvl2pPr>
            <a:lvl3pPr>
              <a:defRPr sz="2400">
                <a:latin typeface="Merriweather" panose="00000500000000000000" pitchFamily="2" charset="0"/>
              </a:defRPr>
            </a:lvl3pPr>
            <a:lvl4pPr>
              <a:defRPr sz="2000">
                <a:latin typeface="Merriweather" panose="00000500000000000000" pitchFamily="2" charset="0"/>
              </a:defRPr>
            </a:lvl4pPr>
            <a:lvl5pPr>
              <a:defRPr sz="2000">
                <a:latin typeface="Merriweather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4022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5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16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9BB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191541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267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rgbClr val="0057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371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3657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5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16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9BB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13123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264;p31"/>
          <p:cNvPicPr preferRelativeResize="0"/>
          <p:nvPr userDrawn="1"/>
        </p:nvPicPr>
        <p:blipFill rotWithShape="1">
          <a:blip r:embed="rId2">
            <a:alphaModFix amt="30000"/>
          </a:blip>
          <a:srcRect t="11826" b="11826"/>
          <a:stretch/>
        </p:blipFill>
        <p:spPr>
          <a:xfrm>
            <a:off x="0" y="674050"/>
            <a:ext cx="12145611" cy="618395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74050"/>
            <a:ext cx="12192000" cy="618395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069358"/>
            <a:ext cx="11391899" cy="28836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5120640"/>
            <a:ext cx="11391899" cy="43778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4" name="Google Shape;266;p31"/>
          <p:cNvGrpSpPr/>
          <p:nvPr userDrawn="1"/>
        </p:nvGrpSpPr>
        <p:grpSpPr>
          <a:xfrm flipV="1">
            <a:off x="419100" y="1901717"/>
            <a:ext cx="951203" cy="51894"/>
            <a:chOff x="4580561" y="2589004"/>
            <a:chExt cx="1064464" cy="25200"/>
          </a:xfrm>
        </p:grpSpPr>
        <p:sp>
          <p:nvSpPr>
            <p:cNvPr id="15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9BB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1" y="118642"/>
            <a:ext cx="436091" cy="43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8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Gr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267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54305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41150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0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21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28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267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54305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41150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0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21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35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267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54305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41150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1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12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145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539" y="365125"/>
            <a:ext cx="11308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39" y="1825625"/>
            <a:ext cx="113089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25" y="6471080"/>
            <a:ext cx="1359536" cy="2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3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63" r:id="rId4"/>
    <p:sldLayoutId id="2147483670" r:id="rId5"/>
    <p:sldLayoutId id="2147483733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14" r:id="rId15"/>
    <p:sldLayoutId id="2147483734" r:id="rId16"/>
    <p:sldLayoutId id="2147483669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664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684" r:id="rId35"/>
    <p:sldLayoutId id="2147483674" r:id="rId36"/>
    <p:sldLayoutId id="2147483683" r:id="rId37"/>
    <p:sldLayoutId id="2147483675" r:id="rId38"/>
    <p:sldLayoutId id="2147483676" r:id="rId39"/>
    <p:sldLayoutId id="2147483677" r:id="rId40"/>
    <p:sldLayoutId id="2147483678" r:id="rId41"/>
    <p:sldLayoutId id="2147483679" r:id="rId42"/>
    <p:sldLayoutId id="2147483680" r:id="rId43"/>
    <p:sldLayoutId id="2147483681" r:id="rId44"/>
    <p:sldLayoutId id="2147483682" r:id="rId45"/>
    <p:sldLayoutId id="2147483668" r:id="rId46"/>
    <p:sldLayoutId id="2147483685" r:id="rId47"/>
    <p:sldLayoutId id="2147483686" r:id="rId48"/>
    <p:sldLayoutId id="2147483687" r:id="rId49"/>
    <p:sldLayoutId id="2147483688" r:id="rId50"/>
    <p:sldLayoutId id="2147483689" r:id="rId51"/>
    <p:sldLayoutId id="2147483690" r:id="rId52"/>
    <p:sldLayoutId id="2147483691" r:id="rId53"/>
    <p:sldLayoutId id="2147483692" r:id="rId54"/>
    <p:sldLayoutId id="2147483693" r:id="rId55"/>
    <p:sldLayoutId id="2147483694" r:id="rId56"/>
    <p:sldLayoutId id="2147483671" r:id="rId57"/>
    <p:sldLayoutId id="2147483712" r:id="rId5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7663" indent="-347663" algn="l" defTabSz="914400" rtl="0" eaLnBrk="1" latinLnBrk="0" hangingPunct="1">
        <a:lnSpc>
          <a:spcPct val="90000"/>
        </a:lnSpc>
        <a:spcBef>
          <a:spcPts val="1000"/>
        </a:spcBef>
        <a:buFont typeface="Merriweather" panose="00000500000000000000" pitchFamily="2" charset="0"/>
        <a:buChar char="»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397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41539" y="365125"/>
            <a:ext cx="11308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41539" y="1825625"/>
            <a:ext cx="113089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25" y="6471080"/>
            <a:ext cx="1359536" cy="2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347663" indent="-347663" algn="l" defTabSz="914400" rtl="0" eaLnBrk="1" latinLnBrk="0" hangingPunct="1">
        <a:lnSpc>
          <a:spcPct val="90000"/>
        </a:lnSpc>
        <a:spcBef>
          <a:spcPts val="1000"/>
        </a:spcBef>
        <a:buFont typeface="Merriweather" panose="00000500000000000000" pitchFamily="2" charset="0"/>
        <a:buChar char="»"/>
        <a:defRPr sz="2800" b="1" kern="1200">
          <a:solidFill>
            <a:schemeClr val="tx2"/>
          </a:solidFill>
          <a:latin typeface="Merriweather" panose="00000500000000000000" pitchFamily="2" charset="0"/>
          <a:ea typeface="+mn-ea"/>
          <a:cs typeface="+mn-cs"/>
        </a:defRPr>
      </a:lvl1pPr>
      <a:lvl2pPr marL="7397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Merriweather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Merriweather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Merriweather" panose="00000500000000000000" pitchFamily="2" charset="0"/>
        <a:buChar char="+"/>
        <a:defRPr sz="1800" kern="1200">
          <a:solidFill>
            <a:schemeClr val="tx2"/>
          </a:solidFill>
          <a:latin typeface="Merriweather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erriweathe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0950" y="3983496"/>
            <a:ext cx="8608007" cy="990934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Demi Cond"/>
                <a:ea typeface="Cambria"/>
                <a:cs typeface="Calibri"/>
              </a:rPr>
              <a:t>VDSS Presentation Template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1997" y="4980272"/>
            <a:ext cx="8608006" cy="578152"/>
          </a:xfrm>
        </p:spPr>
        <p:txBody>
          <a:bodyPr/>
          <a:lstStyle/>
          <a:p>
            <a:r>
              <a:rPr lang="en-US" i="1" dirty="0"/>
              <a:t>Subtitle text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3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97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3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7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4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5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3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24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5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97730"/>
      </p:ext>
    </p:extLst>
  </p:cSld>
  <p:clrMapOvr>
    <a:masterClrMapping/>
  </p:clrMapOvr>
</p:sld>
</file>

<file path=ppt/theme/theme1.xml><?xml version="1.0" encoding="utf-8"?>
<a:theme xmlns:a="http://schemas.openxmlformats.org/drawingml/2006/main" name="VDSS Colors Theme">
  <a:themeElements>
    <a:clrScheme name="VDSS Brand Colors">
      <a:dk1>
        <a:srgbClr val="0057A1"/>
      </a:dk1>
      <a:lt1>
        <a:srgbClr val="FFFFFF"/>
      </a:lt1>
      <a:dk2>
        <a:srgbClr val="5C5D5F"/>
      </a:dk2>
      <a:lt2>
        <a:srgbClr val="DBDBD2"/>
      </a:lt2>
      <a:accent1>
        <a:srgbClr val="F58021"/>
      </a:accent1>
      <a:accent2>
        <a:srgbClr val="6950A1"/>
      </a:accent2>
      <a:accent3>
        <a:srgbClr val="09ADA3"/>
      </a:accent3>
      <a:accent4>
        <a:srgbClr val="E9CE00"/>
      </a:accent4>
      <a:accent5>
        <a:srgbClr val="A11710"/>
      </a:accent5>
      <a:accent6>
        <a:srgbClr val="06C275"/>
      </a:accent6>
      <a:hlink>
        <a:srgbClr val="D3EFFF"/>
      </a:hlink>
      <a:folHlink>
        <a:srgbClr val="25AFFF"/>
      </a:folHlink>
    </a:clrScheme>
    <a:fontScheme name="Franklin Gothic1">
      <a:majorFont>
        <a:latin typeface="Franklin Gothic Demi C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VDSS PPT Template.potx" id="{EE8C9661-8DBD-41D6-B3B7-65CE2A33E8E7}" vid="{E4DAF473-29FA-4B3A-84DD-94529D39EE0C}"/>
    </a:ext>
  </a:extLst>
</a:theme>
</file>

<file path=ppt/theme/theme2.xml><?xml version="1.0" encoding="utf-8"?>
<a:theme xmlns:a="http://schemas.openxmlformats.org/drawingml/2006/main" name="VDSS Alternate Theme">
  <a:themeElements>
    <a:clrScheme name="VDSS Brand Colors">
      <a:dk1>
        <a:srgbClr val="0057A1"/>
      </a:dk1>
      <a:lt1>
        <a:srgbClr val="FFFFFF"/>
      </a:lt1>
      <a:dk2>
        <a:srgbClr val="5C5D5F"/>
      </a:dk2>
      <a:lt2>
        <a:srgbClr val="DBDBD2"/>
      </a:lt2>
      <a:accent1>
        <a:srgbClr val="F58021"/>
      </a:accent1>
      <a:accent2>
        <a:srgbClr val="6950A1"/>
      </a:accent2>
      <a:accent3>
        <a:srgbClr val="09ADA3"/>
      </a:accent3>
      <a:accent4>
        <a:srgbClr val="E9CE00"/>
      </a:accent4>
      <a:accent5>
        <a:srgbClr val="A11710"/>
      </a:accent5>
      <a:accent6>
        <a:srgbClr val="06C275"/>
      </a:accent6>
      <a:hlink>
        <a:srgbClr val="D3EFFF"/>
      </a:hlink>
      <a:folHlink>
        <a:srgbClr val="25AFFF"/>
      </a:folHlink>
    </a:clrScheme>
    <a:fontScheme name="Calibri Header2">
      <a:majorFont>
        <a:latin typeface="Calibri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VDSS PPT Template.potx" id="{EE8C9661-8DBD-41D6-B3B7-65CE2A33E8E7}" vid="{BBE5888E-F4C6-4B4B-A8E7-28125282A04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87025143A5C744807A7F42D70D8D86" ma:contentTypeVersion="14" ma:contentTypeDescription="Create a new document." ma:contentTypeScope="" ma:versionID="607e40645d9c3def6a83c9e1f82344db">
  <xsd:schema xmlns:xsd="http://www.w3.org/2001/XMLSchema" xmlns:xs="http://www.w3.org/2001/XMLSchema" xmlns:p="http://schemas.microsoft.com/office/2006/metadata/properties" xmlns:ns3="69fca33f-788a-44f1-99d5-16d637e229cc" xmlns:ns4="1e62642a-9f73-49ea-a755-e7d61a0e478c" targetNamespace="http://schemas.microsoft.com/office/2006/metadata/properties" ma:root="true" ma:fieldsID="47e4ee3b2bac341ff9b4dceb586ca9c6" ns3:_="" ns4:_="">
    <xsd:import namespace="69fca33f-788a-44f1-99d5-16d637e229cc"/>
    <xsd:import namespace="1e62642a-9f73-49ea-a755-e7d61a0e478c"/>
    <xsd:element name="properties">
      <xsd:complexType>
        <xsd:sequence>
          <xsd:element name="documentManagement">
            <xsd:complexType>
              <xsd:all>
                <xsd:element ref="ns3:CloudMigratorOriginId" minOccurs="0"/>
                <xsd:element ref="ns3:FileHash" minOccurs="0"/>
                <xsd:element ref="ns3:CloudMigratorVersion" minOccurs="0"/>
                <xsd:element ref="ns3:UniqueSourceRef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fca33f-788a-44f1-99d5-16d637e229cc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2642a-9f73-49ea-a755-e7d61a0e478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oudMigratorVersion xmlns="69fca33f-788a-44f1-99d5-16d637e229cc" xsi:nil="true"/>
    <UniqueSourceRef xmlns="69fca33f-788a-44f1-99d5-16d637e229cc" xsi:nil="true"/>
    <FileHash xmlns="69fca33f-788a-44f1-99d5-16d637e229cc" xsi:nil="true"/>
    <CloudMigratorOriginId xmlns="69fca33f-788a-44f1-99d5-16d637e229cc" xsi:nil="true"/>
  </documentManagement>
</p:properties>
</file>

<file path=customXml/itemProps1.xml><?xml version="1.0" encoding="utf-8"?>
<ds:datastoreItem xmlns:ds="http://schemas.openxmlformats.org/officeDocument/2006/customXml" ds:itemID="{4557ADE0-61C4-4624-A94A-F8F8C90FD2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1AE1A2-5270-4F7B-998E-2657375BDF3F}">
  <ds:schemaRefs>
    <ds:schemaRef ds:uri="1e62642a-9f73-49ea-a755-e7d61a0e478c"/>
    <ds:schemaRef ds:uri="69fca33f-788a-44f1-99d5-16d637e229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39394C5-0010-4BF9-B951-FC1F816BD447}">
  <ds:schemaRefs>
    <ds:schemaRef ds:uri="1e62642a-9f73-49ea-a755-e7d61a0e478c"/>
    <ds:schemaRef ds:uri="69fca33f-788a-44f1-99d5-16d637e229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VDSS Colors Theme</vt:lpstr>
      <vt:lpstr>VDSS Alternate Theme</vt:lpstr>
      <vt:lpstr>VDSS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Information Technologies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Nelson, Andrea (VDSS)</dc:creator>
  <cp:revision>8</cp:revision>
  <dcterms:created xsi:type="dcterms:W3CDTF">2022-07-15T14:18:42Z</dcterms:created>
  <dcterms:modified xsi:type="dcterms:W3CDTF">2022-12-20T16:18:43Z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0x0101002B87025143A5C744807A7F42D70D8D86</vt:lpwstr>
  </property>
</Properties>
</file>